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1"/>
  </p:handoutMasterIdLst>
  <p:sldIdLst>
    <p:sldId id="354" r:id="rId2"/>
    <p:sldId id="330" r:id="rId3"/>
    <p:sldId id="320" r:id="rId4"/>
    <p:sldId id="321" r:id="rId5"/>
    <p:sldId id="327" r:id="rId6"/>
    <p:sldId id="326" r:id="rId7"/>
    <p:sldId id="322" r:id="rId8"/>
    <p:sldId id="323" r:id="rId9"/>
    <p:sldId id="324" r:id="rId10"/>
    <p:sldId id="355" r:id="rId11"/>
    <p:sldId id="308" r:id="rId12"/>
    <p:sldId id="274" r:id="rId13"/>
    <p:sldId id="328" r:id="rId14"/>
    <p:sldId id="264" r:id="rId15"/>
    <p:sldId id="306" r:id="rId16"/>
    <p:sldId id="303" r:id="rId17"/>
    <p:sldId id="305" r:id="rId18"/>
    <p:sldId id="317" r:id="rId19"/>
    <p:sldId id="318" r:id="rId20"/>
    <p:sldId id="292" r:id="rId21"/>
    <p:sldId id="337" r:id="rId22"/>
    <p:sldId id="345" r:id="rId23"/>
    <p:sldId id="299" r:id="rId24"/>
    <p:sldId id="342" r:id="rId25"/>
    <p:sldId id="332" r:id="rId26"/>
    <p:sldId id="331" r:id="rId27"/>
    <p:sldId id="338" r:id="rId28"/>
    <p:sldId id="336" r:id="rId29"/>
    <p:sldId id="267" r:id="rId30"/>
    <p:sldId id="285" r:id="rId31"/>
    <p:sldId id="339" r:id="rId32"/>
    <p:sldId id="272" r:id="rId33"/>
    <p:sldId id="333" r:id="rId34"/>
    <p:sldId id="287" r:id="rId35"/>
    <p:sldId id="341" r:id="rId36"/>
    <p:sldId id="340" r:id="rId37"/>
    <p:sldId id="311" r:id="rId38"/>
    <p:sldId id="348" r:id="rId39"/>
    <p:sldId id="352" r:id="rId40"/>
    <p:sldId id="357" r:id="rId41"/>
    <p:sldId id="343" r:id="rId42"/>
    <p:sldId id="344" r:id="rId43"/>
    <p:sldId id="356" r:id="rId44"/>
    <p:sldId id="346" r:id="rId45"/>
    <p:sldId id="358" r:id="rId46"/>
    <p:sldId id="275" r:id="rId47"/>
    <p:sldId id="347" r:id="rId48"/>
    <p:sldId id="329" r:id="rId49"/>
    <p:sldId id="353" r:id="rId5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5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874807-5C4A-4899-8116-5EDA5696E765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05F297-CD1A-4DE6-A0FA-E81ABD82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1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5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6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6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0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4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6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4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9816-1B07-4F68-BBE5-A9EEC3023DA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7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5790" r="3459" b="15792"/>
          <a:stretch/>
        </p:blipFill>
        <p:spPr>
          <a:xfrm>
            <a:off x="1" y="-52529"/>
            <a:ext cx="12180974" cy="5533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52223"/>
            <a:ext cx="12180975" cy="847613"/>
          </a:xfrm>
        </p:spPr>
        <p:txBody>
          <a:bodyPr>
            <a:noAutofit/>
          </a:bodyPr>
          <a:lstStyle/>
          <a:p>
            <a:r>
              <a:rPr lang="en-US" sz="5900" b="1" dirty="0"/>
              <a:t>Branding Yourself Through Social Media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25" y="5819695"/>
            <a:ext cx="121809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Jamy</a:t>
            </a:r>
            <a:r>
              <a:rPr lang="en-US" sz="44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Bechler.com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@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CoachBechler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003" y="5875682"/>
            <a:ext cx="1412744" cy="7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32" y="771421"/>
            <a:ext cx="5958237" cy="54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91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Image result for personal br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971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You are the CEO ofyour own personalbrand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12923" b="8802"/>
          <a:stretch/>
        </p:blipFill>
        <p:spPr bwMode="auto">
          <a:xfrm>
            <a:off x="190442" y="165652"/>
            <a:ext cx="11839904" cy="444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personal br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7" b="18238"/>
          <a:stretch/>
        </p:blipFill>
        <p:spPr bwMode="auto">
          <a:xfrm>
            <a:off x="4147930" y="4717774"/>
            <a:ext cx="4227444" cy="18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32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ogle images search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88451"/>
            <a:ext cx="11601450" cy="652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49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o wha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86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93% of job recruiters look at social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83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" y="150125"/>
            <a:ext cx="11655187" cy="6707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818" y="150125"/>
            <a:ext cx="348017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72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49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Ew, I can't believe I start this job tomorro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7" y="313899"/>
            <a:ext cx="11600596" cy="62194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863549" y="2597427"/>
            <a:ext cx="2438400" cy="5830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4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Ew, I can't believe I start this job tomorro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1" y="371061"/>
            <a:ext cx="11052313" cy="6255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07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o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30" y="609600"/>
            <a:ext cx="534924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3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0.wp.com/www.theintentionalmom.com/wp-content/uploads/2015/05/you-are-free-to-choose-but-your-choi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5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50972" cy="680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6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75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38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96944"/>
            <a:ext cx="11675166" cy="648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829" t="34022" r="38432" b="10827"/>
          <a:stretch/>
        </p:blipFill>
        <p:spPr>
          <a:xfrm>
            <a:off x="6080077" y="95533"/>
            <a:ext cx="5902658" cy="307074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80077" y="3002507"/>
            <a:ext cx="5998192" cy="3455158"/>
            <a:chOff x="6080077" y="3002507"/>
            <a:chExt cx="5998192" cy="3455158"/>
          </a:xfrm>
        </p:grpSpPr>
        <p:grpSp>
          <p:nvGrpSpPr>
            <p:cNvPr id="8" name="Group 7"/>
            <p:cNvGrpSpPr/>
            <p:nvPr/>
          </p:nvGrpSpPr>
          <p:grpSpPr>
            <a:xfrm>
              <a:off x="6080077" y="3002507"/>
              <a:ext cx="5998192" cy="3455158"/>
              <a:chOff x="6080077" y="3002507"/>
              <a:chExt cx="5998192" cy="34551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3266" t="24221" r="47204" b="43672"/>
              <a:stretch/>
            </p:blipFill>
            <p:spPr>
              <a:xfrm>
                <a:off x="6080077" y="3002507"/>
                <a:ext cx="5998192" cy="201986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l="13266" t="58244" r="47204" b="15254"/>
              <a:stretch/>
            </p:blipFill>
            <p:spPr>
              <a:xfrm>
                <a:off x="6080077" y="4790364"/>
                <a:ext cx="5998192" cy="1667301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6250675" y="3166281"/>
              <a:ext cx="5568286" cy="329138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9319" y="259307"/>
            <a:ext cx="5792139" cy="6400800"/>
            <a:chOff x="229319" y="259307"/>
            <a:chExt cx="5792139" cy="6400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40333" t="28572" r="14326" b="5446"/>
            <a:stretch/>
          </p:blipFill>
          <p:spPr>
            <a:xfrm>
              <a:off x="229319" y="259307"/>
              <a:ext cx="5792139" cy="640080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2879679" y="5964072"/>
              <a:ext cx="1132764" cy="4935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77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1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2" y="251791"/>
            <a:ext cx="11569148" cy="650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30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113" t="10511" r="24351" b="13057"/>
          <a:stretch/>
        </p:blipFill>
        <p:spPr>
          <a:xfrm>
            <a:off x="216568" y="360948"/>
            <a:ext cx="11802979" cy="631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11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8052179" cy="5595582"/>
            <a:chOff x="0" y="0"/>
            <a:chExt cx="8052179" cy="55955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052179" cy="559558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0" y="2647666"/>
              <a:ext cx="2074460" cy="59360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79" y="1583141"/>
            <a:ext cx="4930786" cy="5274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503" y="86969"/>
            <a:ext cx="3712760" cy="571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49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225159" y="366622"/>
            <a:ext cx="7772401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u="sng" dirty="0"/>
              <a:t>First tweet from the night states:</a:t>
            </a:r>
            <a:br>
              <a:rPr lang="en-US" dirty="0"/>
            </a:br>
            <a:r>
              <a:rPr lang="en-US" dirty="0"/>
              <a:t>@TemberMarchant3:  </a:t>
            </a:r>
            <a:r>
              <a:rPr lang="en-US" i="1" dirty="0">
                <a:solidFill>
                  <a:srgbClr val="FF0000"/>
                </a:solidFill>
              </a:rPr>
              <a:t>Tonight is </a:t>
            </a:r>
            <a:r>
              <a:rPr lang="en-US" i="1" dirty="0" err="1">
                <a:solidFill>
                  <a:srgbClr val="FF0000"/>
                </a:solidFill>
              </a:rPr>
              <a:t>gonna</a:t>
            </a:r>
            <a:r>
              <a:rPr lang="en-US" i="1" dirty="0">
                <a:solidFill>
                  <a:srgbClr val="FF0000"/>
                </a:solidFill>
              </a:rPr>
              <a:t> be so good. </a:t>
            </a:r>
            <a:r>
              <a:rPr lang="en-US" i="1" dirty="0" err="1">
                <a:solidFill>
                  <a:srgbClr val="FF0000"/>
                </a:solidFill>
              </a:rPr>
              <a:t>Leggo</a:t>
            </a:r>
            <a:r>
              <a:rPr lang="en-US" i="1" dirty="0">
                <a:solidFill>
                  <a:srgbClr val="FF0000"/>
                </a:solidFill>
              </a:rPr>
              <a:t>! </a:t>
            </a:r>
            <a:r>
              <a:rPr lang="en-US" i="1" dirty="0" err="1">
                <a:solidFill>
                  <a:srgbClr val="FF0000"/>
                </a:solidFill>
              </a:rPr>
              <a:t>Imma</a:t>
            </a:r>
            <a:r>
              <a:rPr lang="en-US" i="1" dirty="0">
                <a:solidFill>
                  <a:srgbClr val="FF0000"/>
                </a:solidFill>
              </a:rPr>
              <a:t> be </a:t>
            </a:r>
            <a:r>
              <a:rPr lang="en-US" i="1" dirty="0" err="1">
                <a:solidFill>
                  <a:srgbClr val="FF0000"/>
                </a:solidFill>
              </a:rPr>
              <a:t>lookin</a:t>
            </a:r>
            <a:r>
              <a:rPr lang="en-US" i="1" dirty="0">
                <a:solidFill>
                  <a:srgbClr val="FF0000"/>
                </a:solidFill>
              </a:rPr>
              <a:t> fly as hell! #</a:t>
            </a:r>
            <a:r>
              <a:rPr lang="en-US" i="1" dirty="0" err="1">
                <a:solidFill>
                  <a:srgbClr val="FF0000"/>
                </a:solidFill>
              </a:rPr>
              <a:t>Holla@me</a:t>
            </a:r>
            <a:br>
              <a:rPr lang="en-US" dirty="0"/>
            </a:br>
            <a:endParaRPr 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u="sng" dirty="0"/>
              <a:t>Next tweet from her better explains her night:</a:t>
            </a:r>
            <a:br>
              <a:rPr lang="en-US" dirty="0"/>
            </a:br>
            <a:r>
              <a:rPr lang="en-US" dirty="0"/>
              <a:t>@TemberMarchant3:   </a:t>
            </a:r>
            <a:r>
              <a:rPr lang="en-US" i="1" dirty="0" err="1">
                <a:solidFill>
                  <a:srgbClr val="FF0000"/>
                </a:solidFill>
              </a:rPr>
              <a:t>Ohhhhh</a:t>
            </a:r>
            <a:r>
              <a:rPr lang="en-US" i="1" dirty="0">
                <a:solidFill>
                  <a:srgbClr val="FF0000"/>
                </a:solidFill>
              </a:rPr>
              <a:t> hell yeah. Party started. I got my drink and my 2 step.. Technically my WOP.</a:t>
            </a:r>
            <a:br>
              <a:rPr lang="en-US" dirty="0"/>
            </a:br>
            <a:endParaRPr 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u="sng" dirty="0"/>
              <a:t>2 Tweets later must be after the damage happened:</a:t>
            </a:r>
            <a:br>
              <a:rPr lang="en-US" dirty="0"/>
            </a:br>
            <a:r>
              <a:rPr lang="en-US" dirty="0"/>
              <a:t>@TemberMarchant3: 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Probably the worst night of my life.</a:t>
            </a:r>
            <a:endParaRPr kumimoji="0" lang="en-US" altLang="en-US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bloximages.chicago2.vip.townnews.com/daltondailycitizen.com/content/tncms/assets/v3/editorial/2/f5/2f553752-dba3-5cbd-9ec0-df385b9199a8/5441f17dde528.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3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mcdonald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70" y="971550"/>
            <a:ext cx="7091839" cy="53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80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lh5.googleusercontent.com/-aRG18QpUFl8/TXHI80-kilI/AAAAAAAAB5o/z3BzsijtkI8/s1600/Police+C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0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0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21" y="545910"/>
            <a:ext cx="9001458" cy="57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0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122" name="Picture 2" descr="http://www.usnews.com/dims4/USNEWS/d4f2c88/2147483647/thumbnail/425x283%3E/quality/85/?url=%2Fcmsmedia%2F11%2F1dcd9f03eec5a14ad33c52ecc8ea0a%2F35545FE_DA_121130_brandin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0" y="0"/>
              <a:ext cx="12192000" cy="145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www.usnews.com/dims4/USNEWS/d4f2c88/2147483647/thumbnail/425x283%3E/quality/85/?url=%2Fcmsmedia%2F11%2F1dcd9f03eec5a14ad33c52ecc8ea0a%2F35545FE_DA_121130_brandin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73" r="26263" b="1"/>
            <a:stretch/>
          </p:blipFill>
          <p:spPr bwMode="auto">
            <a:xfrm>
              <a:off x="0" y="1450428"/>
              <a:ext cx="12192000" cy="540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3427" y="1529255"/>
            <a:ext cx="5609896" cy="515532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Understand the potential repercussions before sharing your opinions.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Carefully review any photos or videos you plan to post.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Use a communication coach to review your posts before they go live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Support others; Sportsmanship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Say ‘Thank You’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450428"/>
            <a:ext cx="5638800" cy="531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Consistently tell your story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Share your college mission statement and goals.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Identify your glorious moments and success stories.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Demonstrate the importance of team and loyalty to your coaches.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Everything you put on the internet is easily shared and therefore "permanent."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252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53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89" r="214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05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16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#faceofsportsman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60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30" t="25660" r="27575" b="22374"/>
          <a:stretch/>
        </p:blipFill>
        <p:spPr>
          <a:xfrm>
            <a:off x="0" y="0"/>
            <a:ext cx="12192000" cy="68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cadilla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10" y="602933"/>
            <a:ext cx="6143625" cy="56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882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49009" cy="3180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0522"/>
            <a:ext cx="6149009" cy="3677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009" y="-1"/>
            <a:ext cx="6042991" cy="3180523"/>
          </a:xfrm>
          <a:prstGeom prst="rect">
            <a:avLst/>
          </a:prstGeom>
        </p:spPr>
      </p:pic>
      <p:pic>
        <p:nvPicPr>
          <p:cNvPr id="6" name="Picture 2" descr="Image result for ball state basketball; kokomo tornado; tw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09" y="3180522"/>
            <a:ext cx="6042991" cy="36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44" t="9157" r="7187" b="24648"/>
          <a:stretch/>
        </p:blipFill>
        <p:spPr>
          <a:xfrm>
            <a:off x="0" y="0"/>
            <a:ext cx="12192000" cy="4885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58" t="39782" b="26901"/>
          <a:stretch/>
        </p:blipFill>
        <p:spPr>
          <a:xfrm>
            <a:off x="0" y="4763068"/>
            <a:ext cx="12192000" cy="209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7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331" t="14220" r="18068" b="8482"/>
          <a:stretch/>
        </p:blipFill>
        <p:spPr>
          <a:xfrm>
            <a:off x="-1" y="0"/>
            <a:ext cx="1191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21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241" t="14471" r="19366" b="13541"/>
          <a:stretch/>
        </p:blipFill>
        <p:spPr>
          <a:xfrm>
            <a:off x="106017" y="0"/>
            <a:ext cx="12085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98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282" t="11827" r="26401" b="58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72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Differentiate Yourself as an Athlete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44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4400" dirty="0">
                <a:solidFill>
                  <a:srgbClr val="002060"/>
                </a:solidFill>
              </a:rPr>
              <a:t>Leadership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44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4400" dirty="0">
                <a:solidFill>
                  <a:srgbClr val="002060"/>
                </a:solidFill>
              </a:rPr>
              <a:t>Accountability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44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4400" dirty="0">
                <a:solidFill>
                  <a:srgbClr val="002060"/>
                </a:solidFill>
              </a:rPr>
              <a:t>Teamwork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44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4400" dirty="0">
                <a:solidFill>
                  <a:srgbClr val="002060"/>
                </a:solidFill>
              </a:rPr>
              <a:t>Mental Toughness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44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4400" dirty="0">
                <a:solidFill>
                  <a:srgbClr val="002060"/>
                </a:solidFill>
              </a:rPr>
              <a:t>Time Management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44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4400" dirty="0">
                <a:solidFill>
                  <a:srgbClr val="002060"/>
                </a:solidFill>
              </a:rPr>
              <a:t>Network and Build Relationships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0417" y="344557"/>
            <a:ext cx="10333383" cy="12192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994" y="2093843"/>
            <a:ext cx="4885806" cy="2920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0862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basketballforcoaches.com/wp-content/uploads/2013/03/social-med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t="2750" r="22989" b="5718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98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1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You are the CEO ofyour own personalbrand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12923" b="8802"/>
          <a:stretch/>
        </p:blipFill>
        <p:spPr bwMode="auto">
          <a:xfrm>
            <a:off x="190442" y="165652"/>
            <a:ext cx="11839904" cy="444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personal br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7" b="18238"/>
          <a:stretch/>
        </p:blipFill>
        <p:spPr bwMode="auto">
          <a:xfrm>
            <a:off x="4147930" y="4717774"/>
            <a:ext cx="4227444" cy="18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593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5790" r="3459" b="15792"/>
          <a:stretch/>
        </p:blipFill>
        <p:spPr>
          <a:xfrm>
            <a:off x="1" y="-52529"/>
            <a:ext cx="12180974" cy="5533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52223"/>
            <a:ext cx="12180975" cy="847613"/>
          </a:xfrm>
        </p:spPr>
        <p:txBody>
          <a:bodyPr>
            <a:noAutofit/>
          </a:bodyPr>
          <a:lstStyle/>
          <a:p>
            <a:r>
              <a:rPr lang="en-US" sz="5900" b="1" dirty="0"/>
              <a:t>Branding Yourself Through Social Media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25" y="5819695"/>
            <a:ext cx="121809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Jamy</a:t>
            </a:r>
            <a:r>
              <a:rPr lang="en-US" sz="44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Bechler.com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@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CoachBechler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003" y="5875682"/>
            <a:ext cx="1412744" cy="7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8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ighting ir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70" y="884873"/>
            <a:ext cx="5453063" cy="49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0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tarbu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70" y="754380"/>
            <a:ext cx="5284470" cy="528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05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"/>
            <a:ext cx="610362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5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walm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97" y="445088"/>
            <a:ext cx="8434317" cy="622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Image result for michigan football jump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94" y="2057400"/>
            <a:ext cx="10062126" cy="24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7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</TotalTime>
  <Words>135</Words>
  <Application>Microsoft Office PowerPoint</Application>
  <PresentationFormat>Widescreen</PresentationFormat>
  <Paragraphs>28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Office Theme</vt:lpstr>
      <vt:lpstr>Branding Yourself Through 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Differentiate Yourself as an Athlete</vt:lpstr>
      <vt:lpstr>PowerPoint Presentation</vt:lpstr>
      <vt:lpstr>PowerPoint Presentation</vt:lpstr>
      <vt:lpstr>PowerPoint Presentation</vt:lpstr>
      <vt:lpstr>Branding Yourself Through Social Media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JamyBechler</dc:creator>
  <cp:lastModifiedBy>Jamy Bechler</cp:lastModifiedBy>
  <cp:revision>105</cp:revision>
  <cp:lastPrinted>2016-06-21T05:22:10Z</cp:lastPrinted>
  <dcterms:created xsi:type="dcterms:W3CDTF">2016-06-19T14:14:55Z</dcterms:created>
  <dcterms:modified xsi:type="dcterms:W3CDTF">2017-02-22T16:05:59Z</dcterms:modified>
</cp:coreProperties>
</file>